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9E7-5B64-4932-9CB4-CED5185CCD3F}" type="datetimeFigureOut">
              <a:rPr lang="en-US" smtClean="0"/>
              <a:t>5/5/2017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7D58-C30B-4B43-B4E5-EED44C763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86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9E7-5B64-4932-9CB4-CED5185CCD3F}" type="datetimeFigureOut">
              <a:rPr lang="en-US" smtClean="0"/>
              <a:t>5/5/2017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7D58-C30B-4B43-B4E5-EED44C763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99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9E7-5B64-4932-9CB4-CED5185CCD3F}" type="datetimeFigureOut">
              <a:rPr lang="en-US" smtClean="0"/>
              <a:t>5/5/2017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7D58-C30B-4B43-B4E5-EED44C763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721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9E7-5B64-4932-9CB4-CED5185CCD3F}" type="datetimeFigureOut">
              <a:rPr lang="en-US" smtClean="0"/>
              <a:t>5/5/2017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7D58-C30B-4B43-B4E5-EED44C763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736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9E7-5B64-4932-9CB4-CED5185CCD3F}" type="datetimeFigureOut">
              <a:rPr lang="en-US" smtClean="0"/>
              <a:t>5/5/2017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7D58-C30B-4B43-B4E5-EED44C763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332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9E7-5B64-4932-9CB4-CED5185CCD3F}" type="datetimeFigureOut">
              <a:rPr lang="en-US" smtClean="0"/>
              <a:t>5/5/2017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7D58-C30B-4B43-B4E5-EED44C763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227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9E7-5B64-4932-9CB4-CED5185CCD3F}" type="datetimeFigureOut">
              <a:rPr lang="en-US" smtClean="0"/>
              <a:t>5/5/2017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7D58-C30B-4B43-B4E5-EED44C763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182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9E7-5B64-4932-9CB4-CED5185CCD3F}" type="datetimeFigureOut">
              <a:rPr lang="en-US" smtClean="0"/>
              <a:t>5/5/2017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7D58-C30B-4B43-B4E5-EED44C763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71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9E7-5B64-4932-9CB4-CED5185CCD3F}" type="datetimeFigureOut">
              <a:rPr lang="en-US" smtClean="0"/>
              <a:t>5/5/2017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7D58-C30B-4B43-B4E5-EED44C763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997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9E7-5B64-4932-9CB4-CED5185CCD3F}" type="datetimeFigureOut">
              <a:rPr lang="en-US" smtClean="0"/>
              <a:t>5/5/2017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7D58-C30B-4B43-B4E5-EED44C763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49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9E7-5B64-4932-9CB4-CED5185CCD3F}" type="datetimeFigureOut">
              <a:rPr lang="en-US" smtClean="0"/>
              <a:t>5/5/2017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7D58-C30B-4B43-B4E5-EED44C763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24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BD9E7-5B64-4932-9CB4-CED5185CCD3F}" type="datetimeFigureOut">
              <a:rPr lang="en-US" smtClean="0"/>
              <a:t>5/5/2017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F7D58-C30B-4B43-B4E5-EED44C763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73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14 Review-Mastery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526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Paid cash for liability for employee income tax, social security tax, Medicare tax:</a:t>
            </a:r>
            <a:endParaRPr lang="en-US" dirty="0"/>
          </a:p>
        </p:txBody>
      </p:sp>
      <p:pic>
        <p:nvPicPr>
          <p:cNvPr id="4" name="Content Placeholder 3" descr="D:\C21 PowerPoint\Multi_Journal\art for blue\Ch14\Ch14-04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65"/>
          <a:stretch>
            <a:fillRect/>
          </a:stretch>
        </p:blipFill>
        <p:spPr bwMode="auto">
          <a:xfrm>
            <a:off x="232457" y="1828800"/>
            <a:ext cx="8378143" cy="180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326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Paid Cash for semimonthly payroll  Total payroll, less deductions.</a:t>
            </a:r>
            <a:br>
              <a:rPr lang="en-US" dirty="0" smtClean="0"/>
            </a:br>
            <a:r>
              <a:rPr lang="en-US" dirty="0" smtClean="0"/>
              <a:t>(from payroll register-Employee Side)</a:t>
            </a:r>
            <a:endParaRPr lang="en-US" dirty="0"/>
          </a:p>
        </p:txBody>
      </p:sp>
      <p:pic>
        <p:nvPicPr>
          <p:cNvPr id="4" name="Content Placeholder 3" descr="D:\C21 PowerPoint\Multi_Journal\art for blue\Ch14\Ch14-01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98"/>
          <a:stretch>
            <a:fillRect/>
          </a:stretch>
        </p:blipFill>
        <p:spPr bwMode="auto">
          <a:xfrm>
            <a:off x="457200" y="1828800"/>
            <a:ext cx="8229600" cy="255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245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Recorded employer payroll taxes expense. (Employer Side)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12981"/>
            <a:ext cx="8229600" cy="4525963"/>
          </a:xfrm>
        </p:spPr>
        <p:txBody>
          <a:bodyPr/>
          <a:lstStyle/>
          <a:p>
            <a:r>
              <a:rPr lang="en-US" dirty="0" smtClean="0"/>
              <a:t>Medicare and Social Security is the same amounts as the employee portion</a:t>
            </a:r>
          </a:p>
          <a:p>
            <a:r>
              <a:rPr lang="en-US" dirty="0" err="1" smtClean="0"/>
              <a:t>Unemp</a:t>
            </a:r>
            <a:r>
              <a:rPr lang="en-US" dirty="0" smtClean="0"/>
              <a:t>. Tax Pay Fed.  (.8% of the Salary Expense)</a:t>
            </a:r>
          </a:p>
          <a:p>
            <a:r>
              <a:rPr lang="en-US" dirty="0" err="1" smtClean="0"/>
              <a:t>Unemp</a:t>
            </a:r>
            <a:r>
              <a:rPr lang="en-US" dirty="0" smtClean="0"/>
              <a:t>. tax Pay State (5.4% of the Salary Expense)</a:t>
            </a:r>
          </a:p>
          <a:p>
            <a:endParaRPr lang="en-US" dirty="0"/>
          </a:p>
        </p:txBody>
      </p:sp>
      <p:pic>
        <p:nvPicPr>
          <p:cNvPr id="4" name="Picture 3" descr="D:\C21 PowerPoint\Multi_Journal\art for blue\Ch14\Ch14-0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" b="57736"/>
          <a:stretch>
            <a:fillRect/>
          </a:stretch>
        </p:blipFill>
        <p:spPr bwMode="auto">
          <a:xfrm>
            <a:off x="533400" y="4495800"/>
            <a:ext cx="807085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833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79</Words>
  <Application>Microsoft Office PowerPoint</Application>
  <PresentationFormat>On-screen Show 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Chapter 14 Review-Mastery </vt:lpstr>
      <vt:lpstr>Paid cash for liability for employee income tax, social security tax, Medicare tax:</vt:lpstr>
      <vt:lpstr>Paid Cash for semimonthly payroll  Total payroll, less deductions. (from payroll register-Employee Side)</vt:lpstr>
      <vt:lpstr>Recorded employer payroll taxes expense. (Employer Side)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14 Review</dc:title>
  <dc:creator>mpstech</dc:creator>
  <cp:lastModifiedBy>mpstech</cp:lastModifiedBy>
  <cp:revision>2</cp:revision>
  <dcterms:created xsi:type="dcterms:W3CDTF">2017-05-05T18:18:25Z</dcterms:created>
  <dcterms:modified xsi:type="dcterms:W3CDTF">2017-05-05T18:31:22Z</dcterms:modified>
</cp:coreProperties>
</file>